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4938-E0F1-4DE3-96F8-543948827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DEB80-2DE2-405C-A05F-1AD634A8F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8E72F-4684-47D0-98FF-E91FFF7C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813D4-C414-4F92-87B8-4EC0B11D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8738F-CCDA-4ABE-88D0-F91820D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64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7EFD-D56F-4F3C-857D-213AF8D1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8DB52-078A-4E7E-B3C4-80AE62C9D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ED111-37AA-448E-9073-E90E25EA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D9C4E-66F8-46C4-974C-3B43262A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55564-9CB3-4F93-8E61-04A7BEF3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3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80395-A441-4458-A21B-55023E4F2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911AB-D465-45C3-B44E-BBB42EBC1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6A23E-D01F-4B32-99BA-7CA002A25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BC1FA-456F-4A9C-9C49-7D896456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713B4-2532-4247-8A96-FEF1A388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25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77EB-921D-470C-A317-FBFD2D44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82FFD-AD23-4588-8067-CD468C0A1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70B35-A5DC-4CD0-9D97-42DE7FDF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CA2F1-2A0F-46EB-A700-A3CE7329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F7D39-5D0D-49C5-AEDB-3587B2D3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8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53FE1-8926-4F7D-A17D-8D48E9E8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0413-1B13-48B3-8149-727E9CF7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AE0AD-1E4E-4E93-8D2C-AFD5ACE4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1091B-63A0-47AD-B62D-1B096AE1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279DF-3C41-4837-BE98-F3A5E3B5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FAC46-CB52-4713-AAE8-F7B0BBB94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8FBEF-753D-4A7F-9E4F-DB2405A62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49C77-92ED-4010-96DD-A0E2ECBB4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0BE7A-27AD-441A-9E55-58BF8C2F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FD9B2-42B1-4A94-A892-E69D5D99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DE67D-0AC3-4CA3-B826-C7CD4B18E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04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090C-2AB4-4D48-AAE0-D71E7213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8B427-4A44-4BC6-A50B-6FBF0A48D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63EEE-EDF7-4579-BCAF-3159F0753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A51E4-2201-43C0-8FFE-C8332EBD8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21DFA-C8A9-470F-9139-108A9F8B4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772EF-DD18-4308-A06E-93374D9D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DAFEA-5CDF-472F-9B9E-6EEA7A1C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70A158-36EA-4F63-819D-86ECDBC2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3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FE389-2726-4407-A59C-1A6D8428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F11A3-AED7-4D1E-8189-85172ADB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9A2FC-877B-48C3-8036-E0343152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8BD9D-3FAF-4D13-8B03-EC26486A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13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51C7A-577A-419E-B98C-6B196911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E6BB30-9B23-462F-A53F-12D07A92B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7F4A1-F094-4FD9-BECE-E3C90FBE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18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B7EF9-2974-4012-AF6D-B0AC719EC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CDAE-A45A-45BA-BB26-3CDAFDBF4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54C49-D741-4C4E-AA3D-0FC60798A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5785-B8DE-46C9-BDF8-53734D81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3CD45-0CA1-4135-A707-279C4679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274AA-6CD4-4C31-80A3-20AA228E0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57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4C09-FE82-4BE4-8C73-47869D08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CFC70-8536-4B4B-BB88-3D0E1CB2A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8E0D4-60D1-44F8-A771-963922FFA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63606-3555-4527-859B-E8F13DD2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95DB3-6BBA-4F2F-95D1-D52A5E7A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443D1-589E-493B-A43F-F4F2DAAC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2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AB845B-59EF-4BC9-966F-ABD881CE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6938E-A721-48AF-B9E8-686C31996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60284-EA45-4F36-8C25-33D8D6FB2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3767C-DF06-4585-A030-1FDD5DA6208F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5635B-97E6-4A58-974E-5D150CC6B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97907-5124-4311-93D7-41B5D2E86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F390-8A65-4C76-9070-1749BAD16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6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 War II - Arboreta.pl">
            <a:extLst>
              <a:ext uri="{FF2B5EF4-FFF2-40B4-BE49-F238E27FC236}">
                <a16:creationId xmlns:a16="http://schemas.microsoft.com/office/drawing/2014/main" id="{928AC163-E445-418E-9E9C-B679DEB72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6387"/>
            <a:ext cx="4452355" cy="445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83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D3D165FE4444E89B080AEBB11AA74" ma:contentTypeVersion="18" ma:contentTypeDescription="Create a new document." ma:contentTypeScope="" ma:versionID="8dc573c2d9839a9575c7cea5c129ecfb">
  <xsd:schema xmlns:xsd="http://www.w3.org/2001/XMLSchema" xmlns:xs="http://www.w3.org/2001/XMLSchema" xmlns:p="http://schemas.microsoft.com/office/2006/metadata/properties" xmlns:ns2="88ba1919-846a-4fb3-b5f0-24a89fb096bd" xmlns:ns3="4b639b0d-1509-472b-a453-c76c1a5fe4e0" targetNamespace="http://schemas.microsoft.com/office/2006/metadata/properties" ma:root="true" ma:fieldsID="1165ace6e0f45830344370708ece8cc5" ns2:_="" ns3:_="">
    <xsd:import namespace="88ba1919-846a-4fb3-b5f0-24a89fb096bd"/>
    <xsd:import namespace="4b639b0d-1509-472b-a453-c76c1a5fe4e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a1919-846a-4fb3-b5f0-24a89fb096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1e9500-2561-4e86-a834-957f4aec950d}" ma:internalName="TaxCatchAll" ma:showField="CatchAllData" ma:web="88ba1919-846a-4fb3-b5f0-24a89fb096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39b0d-1509-472b-a453-c76c1a5fe4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6852029-6d2b-4c75-93a9-4e576541db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8ba1919-846a-4fb3-b5f0-24a89fb096bd" xsi:nil="true"/>
    <lcf76f155ced4ddcb4097134ff3c332f xmlns="4b639b0d-1509-472b-a453-c76c1a5fe4e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B91E1F8-5B7F-4789-A60E-C25CB192F23B}"/>
</file>

<file path=customXml/itemProps2.xml><?xml version="1.0" encoding="utf-8"?>
<ds:datastoreItem xmlns:ds="http://schemas.openxmlformats.org/officeDocument/2006/customXml" ds:itemID="{8C498371-9250-4F80-A18D-F451DCC9C03A}"/>
</file>

<file path=customXml/itemProps3.xml><?xml version="1.0" encoding="utf-8"?>
<ds:datastoreItem xmlns:ds="http://schemas.openxmlformats.org/officeDocument/2006/customXml" ds:itemID="{E7691749-B106-4878-85FF-F78C9D13395E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Teiera McTigue WLP</dc:creator>
  <cp:lastModifiedBy>Teiera McTigue WLP</cp:lastModifiedBy>
  <cp:revision>3</cp:revision>
  <dcterms:created xsi:type="dcterms:W3CDTF">2024-10-10T11:00:03Z</dcterms:created>
  <dcterms:modified xsi:type="dcterms:W3CDTF">2024-10-16T10:54:19Z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0x0101001FAD3D165FE4444E89B080AEBB11AA74</vt:lpwstr>
  </property>
</Properties>
</file>